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3554" y="3933485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45024" y="4586285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65175" y="4371881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ミルク（弟）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41351" y="4316180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チョコ（兄）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4" y="4890844"/>
            <a:ext cx="3474721" cy="18803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8" y="4672149"/>
            <a:ext cx="3860279" cy="20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17200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キャンディ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33196" y="4568280"/>
            <a:ext cx="185083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攻撃力アップ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3471" y="6335953"/>
            <a:ext cx="214468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移動速度アップ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5081013"/>
            <a:ext cx="1051906" cy="10519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9" y="4938691"/>
            <a:ext cx="1163783" cy="11637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913025" y="3570049"/>
            <a:ext cx="45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キャンディしてエフェクトつけるかも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7440902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10626307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07647" y="5006803"/>
            <a:ext cx="32558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取ると攻撃力があがりネズミを倒しやすくなる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ボス戦で出てきたら積極的に取りに行こう！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345" y="5006802"/>
            <a:ext cx="485220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取ると移動速度が上がり、ネズミの攻撃を回避しやすくなる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逃げるネズミにも追いつきやすい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321041" y="3200717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話して決めよう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92756" y="2080434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2239" y="2742295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魚、お肉に変更かも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358032" y="1871730"/>
            <a:ext cx="458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ネズミを倒したら、アイテムがドロップするのは前のページで説明済み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497</Words>
  <Application>Microsoft Office PowerPoint</Application>
  <PresentationFormat>ワイド画面</PresentationFormat>
  <Paragraphs>88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274</cp:revision>
  <dcterms:created xsi:type="dcterms:W3CDTF">2019-11-18T00:19:38Z</dcterms:created>
  <dcterms:modified xsi:type="dcterms:W3CDTF">2020-11-02T04:47:12Z</dcterms:modified>
</cp:coreProperties>
</file>